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90750" y="1624013"/>
            <a:ext cx="4762500" cy="360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" y="5257800"/>
            <a:ext cx="6783387" cy="124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74864" y="1676400"/>
            <a:ext cx="8240867" cy="3967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6800" y="1828800"/>
            <a:ext cx="6831013" cy="189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1295400" y="4191000"/>
            <a:ext cx="6335010" cy="18385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66800" y="1143000"/>
            <a:ext cx="6249987" cy="1571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14400" y="3276600"/>
            <a:ext cx="6097587" cy="2505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84300" y="2495550"/>
            <a:ext cx="6373813" cy="1866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457200"/>
            <a:ext cx="7050088" cy="32530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3400" y="3276600"/>
            <a:ext cx="7621588" cy="3353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9102" y="992692"/>
            <a:ext cx="7894298" cy="4874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914400"/>
            <a:ext cx="8388632" cy="4894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2850" y="923925"/>
            <a:ext cx="6716713" cy="501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1828800"/>
            <a:ext cx="7827056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1053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Dell</dc:creator>
  <cp:lastModifiedBy>Dell</cp:lastModifiedBy>
  <cp:revision>12</cp:revision>
  <dcterms:created xsi:type="dcterms:W3CDTF">2006-08-16T00:00:00Z</dcterms:created>
  <dcterms:modified xsi:type="dcterms:W3CDTF">2023-10-16T05:40:57Z</dcterms:modified>
</cp:coreProperties>
</file>

<file path=docProps/thumbnail.jpeg>
</file>